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7"/>
  </p:notesMasterIdLst>
  <p:handoutMasterIdLst>
    <p:handoutMasterId r:id="rId38"/>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3" r:id="rId15"/>
    <p:sldId id="316" r:id="rId16"/>
    <p:sldId id="304" r:id="rId17"/>
    <p:sldId id="317" r:id="rId18"/>
    <p:sldId id="305" r:id="rId19"/>
    <p:sldId id="318" r:id="rId20"/>
    <p:sldId id="306" r:id="rId21"/>
    <p:sldId id="319" r:id="rId22"/>
    <p:sldId id="307" r:id="rId23"/>
    <p:sldId id="320" r:id="rId24"/>
    <p:sldId id="308" r:id="rId25"/>
    <p:sldId id="321" r:id="rId26"/>
    <p:sldId id="309" r:id="rId27"/>
    <p:sldId id="322" r:id="rId28"/>
    <p:sldId id="310" r:id="rId29"/>
    <p:sldId id="323" r:id="rId30"/>
    <p:sldId id="311" r:id="rId31"/>
    <p:sldId id="324" r:id="rId32"/>
    <p:sldId id="312" r:id="rId33"/>
    <p:sldId id="325" r:id="rId34"/>
    <p:sldId id="296" r:id="rId35"/>
    <p:sldId id="326" r:id="rId36"/>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BC02"/>
    <a:srgbClr val="000000"/>
    <a:srgbClr val="CC99FF"/>
    <a:srgbClr val="500086"/>
    <a:srgbClr val="6C00B6"/>
    <a:srgbClr val="9900CC"/>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01" autoAdjust="0"/>
    <p:restoredTop sz="90929"/>
  </p:normalViewPr>
  <p:slideViewPr>
    <p:cSldViewPr>
      <p:cViewPr varScale="1">
        <p:scale>
          <a:sx n="67" d="100"/>
          <a:sy n="67" d="100"/>
        </p:scale>
        <p:origin x="-133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2.xml"/><Relationship Id="rId13" Type="http://schemas.openxmlformats.org/officeDocument/2006/relationships/slide" Target="slide24.xml"/><Relationship Id="rId18" Type="http://schemas.openxmlformats.org/officeDocument/2006/relationships/slide" Target="slide14.xml"/><Relationship Id="rId3" Type="http://schemas.openxmlformats.org/officeDocument/2006/relationships/oleObject" Target="../embeddings/oleObject2.bin"/><Relationship Id="rId21" Type="http://schemas.openxmlformats.org/officeDocument/2006/relationships/slide" Target="slide8.xml"/><Relationship Id="rId7" Type="http://schemas.openxmlformats.org/officeDocument/2006/relationships/image" Target="../media/image5.jpeg"/><Relationship Id="rId12" Type="http://schemas.openxmlformats.org/officeDocument/2006/relationships/slide" Target="slide26.xml"/><Relationship Id="rId17" Type="http://schemas.openxmlformats.org/officeDocument/2006/relationships/slide" Target="slide16.xml"/><Relationship Id="rId2" Type="http://schemas.openxmlformats.org/officeDocument/2006/relationships/slideLayout" Target="../slideLayouts/slideLayout12.xml"/><Relationship Id="rId16" Type="http://schemas.openxmlformats.org/officeDocument/2006/relationships/slide" Target="slide18.xml"/><Relationship Id="rId20" Type="http://schemas.openxmlformats.org/officeDocument/2006/relationships/slide" Target="slide10.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28.xml"/><Relationship Id="rId5" Type="http://schemas.openxmlformats.org/officeDocument/2006/relationships/image" Target="../media/image4.jpeg"/><Relationship Id="rId15" Type="http://schemas.openxmlformats.org/officeDocument/2006/relationships/slide" Target="slide20.xml"/><Relationship Id="rId23" Type="http://schemas.openxmlformats.org/officeDocument/2006/relationships/hyperlink" Target="file:///A:\My%20Documents\Show%20Me%20Da%20Money%20File\Show%20Me%201-1.ppt%23-1,4,No%20Slide%20Title" TargetMode="External"/><Relationship Id="rId10" Type="http://schemas.openxmlformats.org/officeDocument/2006/relationships/slide" Target="slide30.xml"/><Relationship Id="rId19" Type="http://schemas.openxmlformats.org/officeDocument/2006/relationships/slide" Target="slide12.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2.xml"/><Relationship Id="rId22"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4.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audio" Target="../media/audio3.wav"/><Relationship Id="rId7" Type="http://schemas.openxmlformats.org/officeDocument/2006/relationships/image" Target="../media/image3.jpeg"/><Relationship Id="rId12"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audio" Target="file:///U:\PPT\Millionaire\Lets%20play%20millionaire.wav" TargetMode="External"/><Relationship Id="rId6" Type="http://schemas.openxmlformats.org/officeDocument/2006/relationships/slide" Target="slide3.xml"/><Relationship Id="rId11" Type="http://schemas.openxmlformats.org/officeDocument/2006/relationships/image" Target="../media/image5.jpeg"/><Relationship Id="rId5" Type="http://schemas.openxmlformats.org/officeDocument/2006/relationships/slide" Target="slide9.xml"/><Relationship Id="rId10" Type="http://schemas.openxmlformats.org/officeDocument/2006/relationships/slide" Target="slide5.xml"/><Relationship Id="rId4" Type="http://schemas.openxmlformats.org/officeDocument/2006/relationships/slide" Target="slide34.xml"/><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10" Type="http://schemas.openxmlformats.org/officeDocument/2006/relationships/image" Target="../media/image10.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3.xml"/><Relationship Id="rId4" Type="http://schemas.openxmlformats.org/officeDocument/2006/relationships/image" Target="../media/image3.jpeg"/><Relationship Id="rId9" Type="http://schemas.openxmlformats.org/officeDocument/2006/relationships/slide" Target="slide34.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33.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snd r:embed="rId9" name="Robotz Windows Start.wav"/>
                </a:hlinkClick>
              </a:rPr>
              <a:t>100</a:t>
            </a:r>
            <a:endParaRPr lang="en-US" sz="2800" b="1">
              <a:latin typeface="Tahoma" pitchFamily="34" charset="0"/>
              <a:hlinkClick r:id="rId23"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window</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3</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5</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29190"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101</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57222" y="200024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1+1 =</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a:latin typeface="Tahoma" pitchFamily="34" charset="0"/>
                </a:rPr>
                <a:t> A.  100 answer</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4"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5</a:t>
            </a:r>
            <a:endParaRPr lang="en-US" sz="2400" b="1" dirty="0">
              <a:latin typeface="Tahoma" pitchFamily="34" charset="0"/>
            </a:endParaRPr>
          </a:p>
        </p:txBody>
      </p:sp>
      <p:sp>
        <p:nvSpPr>
          <p:cNvPr id="28690" name="AutoShape 18">
            <a:hlinkClick r:id="rId5"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25</a:t>
            </a:r>
            <a:endParaRPr lang="en-US" sz="2400" u="sng" dirty="0">
              <a:solidFill>
                <a:schemeClr val="tx2"/>
              </a:solidFill>
              <a:latin typeface="Times New Roman" pitchFamily="18" charset="0"/>
            </a:endParaRPr>
          </a:p>
        </p:txBody>
      </p:sp>
      <p:sp>
        <p:nvSpPr>
          <p:cNvPr id="28691" name="AutoShape 19">
            <a:hlinkClick r:id="rId4" action="ppaction://hlinksldjump"/>
          </p:cNvPr>
          <p:cNvSpPr>
            <a:spLocks noChangeArrowheads="1"/>
          </p:cNvSpPr>
          <p:nvPr/>
        </p:nvSpPr>
        <p:spPr bwMode="auto">
          <a:xfrm>
            <a:off x="4929190" y="385762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10</a:t>
            </a:r>
            <a:endParaRPr lang="en-US" sz="2400" b="1" u="sng" dirty="0">
              <a:solidFill>
                <a:schemeClr val="tx2"/>
              </a:solidFill>
              <a:latin typeface="Tahoma" pitchFamily="34" charset="0"/>
            </a:endParaRPr>
          </a:p>
        </p:txBody>
      </p:sp>
      <p:sp>
        <p:nvSpPr>
          <p:cNvPr id="28692" name="AutoShape 20">
            <a:hlinkClick r:id="rId4"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20</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our class number times 5</a:t>
              </a:r>
            </a:p>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28699" name="Picture 27" descr="C:\WINDOWS\Desktop\Millionaire\50-50.JPG">
            <a:hlinkClick r:id="rId6" action="ppaction://hlinksldjump"/>
          </p:cNvPr>
          <p:cNvPicPr>
            <a:picLocks noChangeAspect="1" noChangeArrowheads="1"/>
          </p:cNvPicPr>
          <p:nvPr/>
        </p:nvPicPr>
        <p:blipFill>
          <a:blip r:embed="rId7"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8" action="ppaction://hlinksldjump"/>
          </p:cNvPr>
          <p:cNvPicPr>
            <a:picLocks noChangeAspect="1" noChangeArrowheads="1"/>
          </p:cNvPicPr>
          <p:nvPr/>
        </p:nvPicPr>
        <p:blipFill>
          <a:blip r:embed="rId9"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10" action="ppaction://hlinksldjump"/>
          </p:cNvPr>
          <p:cNvPicPr>
            <a:picLocks noChangeAspect="1" noChangeArrowheads="1"/>
          </p:cNvPicPr>
          <p:nvPr/>
        </p:nvPicPr>
        <p:blipFill>
          <a:blip r:embed="rId11"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14" name="Lets play millionaire.wav">
            <a:hlinkClick r:id="" action="ppaction://media"/>
          </p:cNvPr>
          <p:cNvPicPr>
            <a:picLocks noRot="1" noChangeAspect="1" noChangeArrowheads="1"/>
          </p:cNvPicPr>
          <p:nvPr>
            <a:audioFile r:link="rId1"/>
          </p:nvPr>
        </p:nvPicPr>
        <p:blipFill>
          <a:blip r:embed="rId12"/>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par>
                          <p:cTn id="16" fill="hold">
                            <p:stCondLst>
                              <p:cond delay="6000"/>
                            </p:stCondLst>
                            <p:childTnLst>
                              <p:par>
                                <p:cTn id="17" presetID="1" presetClass="mediacall" presetSubtype="0" fill="hold" nodeType="afterEffect">
                                  <p:stCondLst>
                                    <p:cond delay="2000"/>
                                  </p:stCondLst>
                                  <p:childTnLst>
                                    <p:cmd type="call" cmd="playFrom(0.0)">
                                      <p:cBhvr>
                                        <p:cTn id="18"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200 answer</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bright red</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dark red</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heart colour</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hot red</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the colour of my heart</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300 answer</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18</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0000001</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29190"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256989</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10</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class are in our school ?</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500 answer</a:t>
              </a: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80</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120</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100,000,000</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20 </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18 x 5</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2,000 answer</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r>
              <a:rPr lang="en-US" sz="2400" b="1" dirty="0" smtClean="0">
                <a:latin typeface="Tahoma" pitchFamily="34" charset="0"/>
              </a:rPr>
              <a:t> </a:t>
            </a:r>
            <a:r>
              <a:rPr lang="en-US" sz="2400" b="1" dirty="0">
                <a:latin typeface="Tahoma" pitchFamily="34" charset="0"/>
              </a:rPr>
              <a:t>A. </a:t>
            </a:r>
            <a:r>
              <a:rPr lang="en-US" sz="2400" b="1" dirty="0" smtClean="0">
                <a:latin typeface="Tahoma" pitchFamily="34" charset="0"/>
              </a:rPr>
              <a:t>yesterday’</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r>
              <a:rPr lang="en-US" sz="2400" b="1" dirty="0">
                <a:latin typeface="Tahoma" pitchFamily="34" charset="0"/>
              </a:rPr>
              <a:t> </a:t>
            </a:r>
            <a:r>
              <a:rPr lang="en-US" sz="2400" b="1" dirty="0" smtClean="0">
                <a:latin typeface="Tahoma" pitchFamily="34" charset="0"/>
              </a:rPr>
              <a:t>C. now </a:t>
            </a: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don’t now</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a:latin typeface="Tahoma" pitchFamily="34" charset="0"/>
              </a:rPr>
              <a:t> D. incorrect</a:t>
            </a:r>
          </a:p>
        </p:txBody>
      </p:sp>
      <p:grpSp>
        <p:nvGrpSpPr>
          <p:cNvPr id="73736" name="Group 8"/>
          <p:cNvGrpSpPr>
            <a:grpSpLocks/>
          </p:cNvGrpSpPr>
          <p:nvPr/>
        </p:nvGrpSpPr>
        <p:grpSpPr bwMode="auto">
          <a:xfrm>
            <a:off x="-357222" y="200024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When is </a:t>
              </a:r>
              <a:r>
                <a:rPr lang="en-US" sz="3600" b="1" dirty="0" err="1" smtClean="0">
                  <a:solidFill>
                    <a:schemeClr val="tx2"/>
                  </a:solidFill>
                  <a:latin typeface="Tahoma" pitchFamily="34" charset="0"/>
                </a:rPr>
                <a:t>graim</a:t>
              </a:r>
              <a:r>
                <a:rPr lang="en-US" sz="3600" b="1" dirty="0" smtClean="0">
                  <a:solidFill>
                    <a:schemeClr val="tx2"/>
                  </a:solidFill>
                  <a:latin typeface="Tahoma" pitchFamily="34" charset="0"/>
                </a:rPr>
                <a:t> going to get </a:t>
              </a:r>
              <a:r>
                <a:rPr lang="en-US" sz="3600" b="1" dirty="0" err="1" smtClean="0">
                  <a:solidFill>
                    <a:schemeClr val="tx2"/>
                  </a:solidFill>
                  <a:latin typeface="Tahoma" pitchFamily="34" charset="0"/>
                </a:rPr>
                <a:t>maired</a:t>
              </a: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4,000 Answer</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fidy</a:t>
            </a:r>
            <a:r>
              <a:rPr lang="en-US" sz="2400" b="1" dirty="0" smtClean="0">
                <a:latin typeface="Tahoma" pitchFamily="34" charset="0"/>
              </a:rPr>
              <a:t> cent</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err="1" smtClean="0">
                <a:latin typeface="Tahoma" pitchFamily="34" charset="0"/>
              </a:rPr>
              <a:t>mr</a:t>
            </a:r>
            <a:r>
              <a:rPr lang="en-US" sz="2400" b="1" dirty="0" smtClean="0">
                <a:latin typeface="Tahoma" pitchFamily="34" charset="0"/>
              </a:rPr>
              <a:t> t</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graim</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err="1" smtClean="0">
                <a:latin typeface="Tahoma" pitchFamily="34" charset="0"/>
              </a:rPr>
              <a:t>mr</a:t>
            </a:r>
            <a:r>
              <a:rPr lang="en-US" sz="2400" b="1" dirty="0" smtClean="0">
                <a:latin typeface="Tahoma" pitchFamily="34" charset="0"/>
              </a:rPr>
              <a:t> g</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113668" name="Picture 4" descr="http://weblogs.baltimoresun.com/news/captioncall/0724mister-t-eats-snickers.jpg"/>
          <p:cNvPicPr>
            <a:picLocks noChangeAspect="1" noChangeArrowheads="1"/>
          </p:cNvPicPr>
          <p:nvPr/>
        </p:nvPicPr>
        <p:blipFill>
          <a:blip r:embed="rId10">
            <a:lum bright="62000" contrast="62000"/>
          </a:blip>
          <a:stretch>
            <a:fillRect/>
          </a:stretch>
        </p:blipFill>
        <p:spPr bwMode="auto">
          <a:xfrm>
            <a:off x="0" y="0"/>
            <a:ext cx="3428992" cy="242086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8,000 Answer</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00034"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pink</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orange</a:t>
            </a:r>
          </a:p>
          <a:p>
            <a:pPr algn="ctr">
              <a:buClr>
                <a:schemeClr val="hlink"/>
              </a:buClr>
            </a:pP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57222" y="200024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168"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600" b="1" dirty="0" smtClean="0">
                <a:solidFill>
                  <a:schemeClr val="tx2"/>
                </a:solidFill>
                <a:latin typeface="Tahoma" pitchFamily="34" charset="0"/>
              </a:endParaRPr>
            </a:p>
            <a:p>
              <a:pPr algn="ctr">
                <a:buClr>
                  <a:schemeClr val="hlink"/>
                </a:buClr>
                <a:buFont typeface="Wingdings" pitchFamily="2" charset="2"/>
                <a:buNone/>
              </a:pPr>
              <a:r>
                <a:rPr lang="en-US" sz="3600" b="1" dirty="0" smtClean="0">
                  <a:solidFill>
                    <a:schemeClr val="tx2"/>
                  </a:solidFill>
                  <a:latin typeface="Tahoma" pitchFamily="34" charset="0"/>
                </a:rPr>
                <a:t>What’s William’s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couler</a:t>
              </a:r>
              <a:r>
                <a:rPr lang="en-US" sz="3600" b="1" dirty="0" smtClean="0">
                  <a:solidFill>
                    <a:schemeClr val="tx2"/>
                  </a:solidFill>
                  <a:latin typeface="Tahoma" pitchFamily="34" charset="0"/>
                </a:rPr>
                <a:t>  </a:t>
              </a:r>
            </a:p>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blue</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yellow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16,000 Answer</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the capital of Thailand</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Thailand</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nz</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china</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Bang </a:t>
            </a:r>
            <a:r>
              <a:rPr lang="en-US" sz="2400" b="1" dirty="0" err="1" smtClean="0">
                <a:latin typeface="Tahoma" pitchFamily="34" charset="0"/>
              </a:rPr>
              <a:t>kok</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32,000 Answer</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steel</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william’s</a:t>
              </a:r>
              <a:r>
                <a:rPr lang="en-US" sz="3600" b="1" dirty="0" smtClean="0">
                  <a:solidFill>
                    <a:schemeClr val="tx2"/>
                  </a:solidFill>
                  <a:latin typeface="Tahoma" pitchFamily="34" charset="0"/>
                </a:rPr>
                <a:t> middle name ?</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bla,bla</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bla</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4350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smtClean="0">
                <a:latin typeface="Tahoma" pitchFamily="34" charset="0"/>
              </a:rPr>
              <a:t>bla,bla,bla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64,000 Answer</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peters</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jovan’s</a:t>
              </a:r>
              <a:r>
                <a:rPr lang="en-US" sz="3600" b="1" dirty="0" smtClean="0">
                  <a:solidFill>
                    <a:schemeClr val="tx2"/>
                  </a:solidFill>
                  <a:latin typeface="Tahoma" pitchFamily="34" charset="0"/>
                </a:rPr>
                <a:t> last name?</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hi</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purple</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pimpile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125,000 Answer</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how</a:t>
            </a:r>
          </a:p>
          <a:p>
            <a:pPr algn="ctr">
              <a:buClr>
                <a:schemeClr val="hlink"/>
              </a:buClr>
            </a:pP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do you spell how</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hip</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who</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oh</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250,000 Answer</a:t>
              </a: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edime</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my </a:t>
              </a:r>
              <a:r>
                <a:rPr lang="en-US" sz="3600" b="1" dirty="0" err="1" smtClean="0">
                  <a:solidFill>
                    <a:schemeClr val="tx2"/>
                  </a:solidFill>
                  <a:latin typeface="Tahoma" pitchFamily="34" charset="0"/>
                </a:rPr>
                <a:t>favret</a:t>
              </a:r>
              <a:r>
                <a:rPr lang="en-US" sz="3600" b="1" dirty="0" smtClean="0">
                  <a:solidFill>
                    <a:schemeClr val="tx2"/>
                  </a:solidFill>
                  <a:latin typeface="Tahoma" pitchFamily="34" charset="0"/>
                </a:rPr>
                <a:t> cheese </a:t>
              </a:r>
              <a:r>
                <a:rPr lang="en-US" sz="3600" b="1" dirty="0" err="1" smtClean="0">
                  <a:solidFill>
                    <a:schemeClr val="tx2"/>
                  </a:solidFill>
                  <a:latin typeface="Tahoma" pitchFamily="34" charset="0"/>
                </a:rPr>
                <a:t>flaver</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cheese</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blue cheese</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cheder</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500,000 Answer</a:t>
              </a: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000000000000</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my </a:t>
              </a:r>
              <a:r>
                <a:rPr lang="en-US" sz="3600" b="1" dirty="0" err="1" smtClean="0">
                  <a:solidFill>
                    <a:schemeClr val="tx2"/>
                  </a:solidFill>
                  <a:latin typeface="Tahoma" pitchFamily="34" charset="0"/>
                </a:rPr>
                <a:t>bankacaunt</a:t>
              </a:r>
              <a:r>
                <a:rPr lang="en-US" sz="3600" b="1" dirty="0" smtClean="0">
                  <a:solidFill>
                    <a:schemeClr val="tx2"/>
                  </a:solidFill>
                  <a:latin typeface="Tahoma" pitchFamily="34" charset="0"/>
                </a:rPr>
                <a:t> number    </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1111111111111</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029567843</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22222222222222</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1,000,000 Answer</a:t>
              </a: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Stink as bro !!!!!</a:t>
              </a:r>
              <a:endParaRPr lang="en-US" sz="4800" b="1" dirty="0">
                <a:solidFill>
                  <a:schemeClr val="tx2"/>
                </a:solidFill>
                <a:latin typeface="Tahoma" pitchFamily="34" charset="0"/>
              </a:endParaRP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Thanks for </a:t>
              </a:r>
              <a:r>
                <a:rPr lang="en-US" sz="4800" b="1" dirty="0" smtClean="0">
                  <a:solidFill>
                    <a:schemeClr val="tx2"/>
                  </a:solidFill>
                  <a:latin typeface="Tahoma" pitchFamily="34" charset="0"/>
                </a:rPr>
                <a:t>playing g’s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83</TotalTime>
  <Words>676</Words>
  <Application>Microsoft Office PowerPoint</Application>
  <PresentationFormat>On-screen Show (4:3)</PresentationFormat>
  <Paragraphs>127</Paragraphs>
  <Slides>35</Slides>
  <Notes>1</Notes>
  <HiddenSlides>0</HiddenSlides>
  <MMClips>5</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14</cp:revision>
  <dcterms:created xsi:type="dcterms:W3CDTF">2009-05-19T00:07:04Z</dcterms:created>
  <dcterms:modified xsi:type="dcterms:W3CDTF">2009-06-07T23:56:04Z</dcterms:modified>
</cp:coreProperties>
</file>